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2F5"/>
          </a:solidFill>
        </a:fill>
      </a:tcStyle>
    </a:wholeTbl>
    <a:band2H>
      <a:tcTxStyle/>
      <a:tcStyle>
        <a:tcBdr/>
        <a:fill>
          <a:solidFill>
            <a:srgbClr val="E7F1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DF0"/>
          </a:solidFill>
        </a:fill>
      </a:tcStyle>
    </a:wholeTbl>
    <a:band2H>
      <a:tcTxStyle/>
      <a:tcStyle>
        <a:tcBdr/>
        <a:fill>
          <a:solidFill>
            <a:srgbClr val="E7F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0DF"/>
          </a:solidFill>
        </a:fill>
      </a:tcStyle>
    </a:wholeTbl>
    <a:band2H>
      <a:tcTxStyle/>
      <a:tcStyle>
        <a:tcBdr/>
        <a:fill>
          <a:solidFill>
            <a:srgbClr val="EAF0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4" d="100"/>
          <a:sy n="174" d="100"/>
        </p:scale>
        <p:origin x="5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entury Gothic"/>
      </a:defRPr>
    </a:lvl1pPr>
    <a:lvl2pPr indent="228600" defTabSz="457200" latinLnBrk="0">
      <a:defRPr sz="1200">
        <a:latin typeface="+mj-lt"/>
        <a:ea typeface="+mj-ea"/>
        <a:cs typeface="+mj-cs"/>
        <a:sym typeface="Century Gothic"/>
      </a:defRPr>
    </a:lvl2pPr>
    <a:lvl3pPr indent="457200" defTabSz="457200" latinLnBrk="0">
      <a:defRPr sz="1200">
        <a:latin typeface="+mj-lt"/>
        <a:ea typeface="+mj-ea"/>
        <a:cs typeface="+mj-cs"/>
        <a:sym typeface="Century Gothic"/>
      </a:defRPr>
    </a:lvl3pPr>
    <a:lvl4pPr indent="685800" defTabSz="457200" latinLnBrk="0">
      <a:defRPr sz="1200">
        <a:latin typeface="+mj-lt"/>
        <a:ea typeface="+mj-ea"/>
        <a:cs typeface="+mj-cs"/>
        <a:sym typeface="Century Gothic"/>
      </a:defRPr>
    </a:lvl4pPr>
    <a:lvl5pPr indent="914400" defTabSz="457200" latinLnBrk="0">
      <a:defRPr sz="1200">
        <a:latin typeface="+mj-lt"/>
        <a:ea typeface="+mj-ea"/>
        <a:cs typeface="+mj-cs"/>
        <a:sym typeface="Century Gothic"/>
      </a:defRPr>
    </a:lvl5pPr>
    <a:lvl6pPr indent="1143000" defTabSz="457200" latinLnBrk="0">
      <a:defRPr sz="1200">
        <a:latin typeface="+mj-lt"/>
        <a:ea typeface="+mj-ea"/>
        <a:cs typeface="+mj-cs"/>
        <a:sym typeface="Century Gothic"/>
      </a:defRPr>
    </a:lvl6pPr>
    <a:lvl7pPr indent="1371600" defTabSz="457200" latinLnBrk="0">
      <a:defRPr sz="1200">
        <a:latin typeface="+mj-lt"/>
        <a:ea typeface="+mj-ea"/>
        <a:cs typeface="+mj-cs"/>
        <a:sym typeface="Century Gothic"/>
      </a:defRPr>
    </a:lvl7pPr>
    <a:lvl8pPr indent="1600200" defTabSz="457200" latinLnBrk="0">
      <a:defRPr sz="1200">
        <a:latin typeface="+mj-lt"/>
        <a:ea typeface="+mj-ea"/>
        <a:cs typeface="+mj-cs"/>
        <a:sym typeface="Century Gothic"/>
      </a:defRPr>
    </a:lvl8pPr>
    <a:lvl9pPr indent="1828800" defTabSz="457200" latinLnBrk="0">
      <a:defRPr sz="1200"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bg>
      <p:bgPr>
        <a:gradFill flip="none" rotWithShape="1">
          <a:gsLst>
            <a:gs pos="0">
              <a:srgbClr val="E2DBCA"/>
            </a:gs>
            <a:gs pos="77000">
              <a:srgbClr val="C9C2B1"/>
            </a:gs>
            <a:gs pos="100000">
              <a:srgbClr val="C1BB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3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rotWithShape="0">
              <a:srgbClr val="000000">
                <a:alpha val="66000"/>
              </a:srgbClr>
            </a:outerShdw>
          </a:effectLst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4" name="Rectangle 10"/>
          <p:cNvSpPr/>
          <p:nvPr/>
        </p:nvSpPr>
        <p:spPr>
          <a:xfrm>
            <a:off x="1088135" y="1385316"/>
            <a:ext cx="6967729" cy="4087368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3794759" y="1267729"/>
            <a:ext cx="1554483" cy="640084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grpSp>
        <p:nvGrpSpPr>
          <p:cNvPr id="19" name="Group 3"/>
          <p:cNvGrpSpPr/>
          <p:nvPr/>
        </p:nvGrpSpPr>
        <p:grpSpPr>
          <a:xfrm>
            <a:off x="3886197" y="1267727"/>
            <a:ext cx="1371603" cy="548645"/>
            <a:chOff x="0" y="-1"/>
            <a:chExt cx="1371601" cy="548644"/>
          </a:xfrm>
        </p:grpSpPr>
        <p:sp>
          <p:nvSpPr>
            <p:cNvPr id="16" name="Straight Connector 16"/>
            <p:cNvSpPr/>
            <p:nvPr/>
          </p:nvSpPr>
          <p:spPr>
            <a:xfrm flipH="1">
              <a:off x="0" y="-2"/>
              <a:ext cx="1" cy="54421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" name="Straight Connector 17"/>
            <p:cNvSpPr/>
            <p:nvPr/>
          </p:nvSpPr>
          <p:spPr>
            <a:xfrm flipH="1">
              <a:off x="1371600" y="-2"/>
              <a:ext cx="1" cy="54421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Straight Connector 18"/>
            <p:cNvSpPr/>
            <p:nvPr/>
          </p:nvSpPr>
          <p:spPr>
            <a:xfrm>
              <a:off x="-1" y="548643"/>
              <a:ext cx="1371602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xfrm>
            <a:off x="1171281" y="2091263"/>
            <a:ext cx="6801440" cy="2590802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sz="6200" cap="all" spc="-100"/>
            </a:lvl1pPr>
          </a:lstStyle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71575" y="4682061"/>
            <a:ext cx="6803136" cy="50292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808275" y="5209543"/>
            <a:ext cx="230827" cy="2311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de section">
    <p:bg>
      <p:bgPr>
        <a:gradFill flip="none" rotWithShape="1">
          <a:gsLst>
            <a:gs pos="0">
              <a:srgbClr val="E2DBCA"/>
            </a:gs>
            <a:gs pos="77000">
              <a:srgbClr val="C9C2B1"/>
            </a:gs>
            <a:gs pos="100000">
              <a:srgbClr val="C1BB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39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rotWithShape="0">
              <a:srgbClr val="000000">
                <a:alpha val="66000"/>
              </a:srgbClr>
            </a:outerShdw>
          </a:effectLst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40" name="Rectangle 23"/>
          <p:cNvSpPr/>
          <p:nvPr/>
        </p:nvSpPr>
        <p:spPr>
          <a:xfrm>
            <a:off x="1088135" y="1385316"/>
            <a:ext cx="6967729" cy="4087368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41" name="Rectangle 29"/>
          <p:cNvSpPr/>
          <p:nvPr/>
        </p:nvSpPr>
        <p:spPr>
          <a:xfrm>
            <a:off x="3794759" y="1267729"/>
            <a:ext cx="1554483" cy="640084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grpSp>
        <p:nvGrpSpPr>
          <p:cNvPr id="45" name="Group 30"/>
          <p:cNvGrpSpPr/>
          <p:nvPr/>
        </p:nvGrpSpPr>
        <p:grpSpPr>
          <a:xfrm>
            <a:off x="3886197" y="1267727"/>
            <a:ext cx="1371603" cy="548645"/>
            <a:chOff x="0" y="-1"/>
            <a:chExt cx="1371601" cy="548644"/>
          </a:xfrm>
        </p:grpSpPr>
        <p:sp>
          <p:nvSpPr>
            <p:cNvPr id="42" name="Straight Connector 31"/>
            <p:cNvSpPr/>
            <p:nvPr/>
          </p:nvSpPr>
          <p:spPr>
            <a:xfrm flipH="1">
              <a:off x="0" y="-2"/>
              <a:ext cx="1" cy="54421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Straight Connector 32"/>
            <p:cNvSpPr/>
            <p:nvPr/>
          </p:nvSpPr>
          <p:spPr>
            <a:xfrm flipH="1">
              <a:off x="1371600" y="-2"/>
              <a:ext cx="1" cy="54421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4" name="Straight Connector 33"/>
            <p:cNvSpPr/>
            <p:nvPr/>
          </p:nvSpPr>
          <p:spPr>
            <a:xfrm>
              <a:off x="-1" y="548643"/>
              <a:ext cx="1371602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6" name="Texte du titre"/>
          <p:cNvSpPr txBox="1">
            <a:spLocks noGrp="1"/>
          </p:cNvSpPr>
          <p:nvPr>
            <p:ph type="title"/>
          </p:nvPr>
        </p:nvSpPr>
        <p:spPr>
          <a:xfrm>
            <a:off x="1172716" y="2094308"/>
            <a:ext cx="6803137" cy="2587755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sz="6200" cap="all" spc="-100"/>
            </a:lvl1pPr>
          </a:lstStyle>
          <a:p>
            <a:r>
              <a:t>Texte du titre</a:t>
            </a:r>
          </a:p>
        </p:txBody>
      </p:sp>
      <p:sp>
        <p:nvSpPr>
          <p:cNvPr id="4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72716" y="4682061"/>
            <a:ext cx="6803139" cy="50292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400"/>
            </a:lvl1pPr>
            <a:lvl2pPr marL="0" indent="0" algn="ctr">
              <a:buClrTx/>
              <a:buSzTx/>
              <a:buFontTx/>
              <a:buNone/>
              <a:defRPr sz="1400"/>
            </a:lvl2pPr>
            <a:lvl3pPr marL="0" indent="0" algn="ctr">
              <a:buClrTx/>
              <a:buSzTx/>
              <a:buFontTx/>
              <a:buNone/>
              <a:defRPr sz="1400"/>
            </a:lvl3pPr>
            <a:lvl4pPr marL="0" indent="0" algn="ctr">
              <a:buClrTx/>
              <a:buSzTx/>
              <a:buFontTx/>
              <a:buNone/>
              <a:defRPr sz="1400"/>
            </a:lvl4pPr>
            <a:lvl5pPr marL="0" indent="0" algn="ctr">
              <a:buClrTx/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806751" y="5208523"/>
            <a:ext cx="230827" cy="2311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6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731519" y="2103120"/>
            <a:ext cx="3657602" cy="3931921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31519" y="2074334"/>
            <a:ext cx="3657602" cy="64008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4879" y="2074334"/>
            <a:ext cx="3657603" cy="640083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5"/>
          <p:cNvSpPr/>
          <p:nvPr/>
        </p:nvSpPr>
        <p:spPr>
          <a:xfrm>
            <a:off x="184145" y="173735"/>
            <a:ext cx="6398518" cy="6510529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90" name="Rectangle 14"/>
          <p:cNvSpPr/>
          <p:nvPr/>
        </p:nvSpPr>
        <p:spPr>
          <a:xfrm>
            <a:off x="6765290" y="173735"/>
            <a:ext cx="2194563" cy="65105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91" name="Texte du titre"/>
          <p:cNvSpPr txBox="1">
            <a:spLocks noGrp="1"/>
          </p:cNvSpPr>
          <p:nvPr>
            <p:ph type="title"/>
          </p:nvPr>
        </p:nvSpPr>
        <p:spPr>
          <a:xfrm>
            <a:off x="6972300" y="607390"/>
            <a:ext cx="1823087" cy="1645923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92" name="Texte niveau 1…"/>
          <p:cNvSpPr txBox="1">
            <a:spLocks noGrp="1"/>
          </p:cNvSpPr>
          <p:nvPr>
            <p:ph type="body" idx="1"/>
          </p:nvPr>
        </p:nvSpPr>
        <p:spPr>
          <a:xfrm>
            <a:off x="668975" y="907142"/>
            <a:ext cx="5428859" cy="5043717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72300" y="2286000"/>
            <a:ext cx="1823087" cy="3505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Rectangle 11"/>
          <p:cNvSpPr/>
          <p:nvPr/>
        </p:nvSpPr>
        <p:spPr>
          <a:xfrm>
            <a:off x="6868159" y="274317"/>
            <a:ext cx="1988823" cy="6309366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61713" y="6353269"/>
            <a:ext cx="230827" cy="231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3"/>
          <p:cNvSpPr/>
          <p:nvPr/>
        </p:nvSpPr>
        <p:spPr>
          <a:xfrm>
            <a:off x="6765290" y="173735"/>
            <a:ext cx="2194563" cy="65105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03" name="Texte du titre"/>
          <p:cNvSpPr txBox="1">
            <a:spLocks noGrp="1"/>
          </p:cNvSpPr>
          <p:nvPr>
            <p:ph type="title"/>
          </p:nvPr>
        </p:nvSpPr>
        <p:spPr>
          <a:xfrm>
            <a:off x="6972300" y="603504"/>
            <a:ext cx="1824228" cy="1645923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idx="13"/>
          </p:nvPr>
        </p:nvSpPr>
        <p:spPr>
          <a:xfrm>
            <a:off x="171448" y="173736"/>
            <a:ext cx="6398518" cy="65105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972300" y="2286000"/>
            <a:ext cx="1824228" cy="35021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1pPr>
            <a:lvl2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2pPr>
            <a:lvl3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3pPr>
            <a:lvl4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4pPr>
            <a:lvl5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06" name="Rectangle 10"/>
          <p:cNvSpPr/>
          <p:nvPr/>
        </p:nvSpPr>
        <p:spPr>
          <a:xfrm>
            <a:off x="6868159" y="274317"/>
            <a:ext cx="1988823" cy="6309366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10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64001" y="6352545"/>
            <a:ext cx="230827" cy="231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76021" y="173735"/>
            <a:ext cx="8791958" cy="6510529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entury Gothic"/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731519" y="642594"/>
            <a:ext cx="7680961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731519" y="2103120"/>
            <a:ext cx="7680961" cy="3931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89838" y="6352545"/>
            <a:ext cx="230827" cy="231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r">
              <a:defRPr sz="900">
                <a:solidFill>
                  <a:srgbClr val="404040"/>
                </a:solidFill>
                <a:latin typeface="+mj-lt"/>
                <a:ea typeface="+mj-ea"/>
                <a:cs typeface="+mj-cs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1pPr>
      <a:lvl2pPr marL="480059" marR="0" indent="-205737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2pPr>
      <a:lvl3pPr marL="783771" marR="0" indent="-23512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3pPr>
      <a:lvl4pPr marL="1058091" marR="0" indent="-23513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4pPr>
      <a:lvl5pPr marL="1332411" marR="0" indent="-23513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5pPr>
      <a:lvl6pPr marL="16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6pPr>
      <a:lvl7pPr marL="1965312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7pPr>
      <a:lvl8pPr marL="22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8pPr>
      <a:lvl9pPr marL="2565312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re 1"/>
          <p:cNvSpPr txBox="1">
            <a:spLocks noGrp="1"/>
          </p:cNvSpPr>
          <p:nvPr>
            <p:ph type="title"/>
          </p:nvPr>
        </p:nvSpPr>
        <p:spPr>
          <a:xfrm>
            <a:off x="3846140" y="1569769"/>
            <a:ext cx="2520357" cy="994175"/>
          </a:xfrm>
          <a:prstGeom prst="rect">
            <a:avLst/>
          </a:prstGeom>
        </p:spPr>
        <p:txBody>
          <a:bodyPr/>
          <a:lstStyle>
            <a:lvl1pPr defTabSz="713230">
              <a:defRPr sz="370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Matthieu</a:t>
            </a:r>
            <a:r>
              <a:rPr dirty="0"/>
              <a:t> </a:t>
            </a:r>
          </a:p>
        </p:txBody>
      </p:sp>
      <p:sp>
        <p:nvSpPr>
          <p:cNvPr id="117" name="Espace réservé du contenu 2"/>
          <p:cNvSpPr txBox="1">
            <a:spLocks noGrp="1"/>
          </p:cNvSpPr>
          <p:nvPr>
            <p:ph type="body" sz="quarter" idx="1"/>
          </p:nvPr>
        </p:nvSpPr>
        <p:spPr>
          <a:xfrm>
            <a:off x="3846140" y="2806188"/>
            <a:ext cx="5167232" cy="22371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Du </a:t>
            </a:r>
            <a:r>
              <a:rPr dirty="0" err="1">
                <a:latin typeface="HerculanumLTW01-Roman" panose="02000505040000020004" pitchFamily="2" charset="0"/>
              </a:rPr>
              <a:t>Ministère</a:t>
            </a:r>
            <a:r>
              <a:rPr dirty="0"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du </a:t>
            </a:r>
            <a:r>
              <a:rPr dirty="0" err="1">
                <a:solidFill>
                  <a:schemeClr val="accent6"/>
                </a:solidFill>
                <a:latin typeface="HerculanumLTW01-Roman" panose="02000505040000020004" pitchFamily="2" charset="0"/>
              </a:rPr>
              <a:t>Revenu</a:t>
            </a:r>
            <a:r>
              <a:rPr dirty="0">
                <a:solidFill>
                  <a:srgbClr val="7030A0"/>
                </a:solidFill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au </a:t>
            </a:r>
            <a:r>
              <a:rPr dirty="0" err="1">
                <a:latin typeface="HerculanumLTW01-Roman" panose="02000505040000020004" pitchFamily="2" charset="0"/>
              </a:rPr>
              <a:t>Ministère</a:t>
            </a:r>
            <a:r>
              <a:rPr dirty="0"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du </a:t>
            </a:r>
            <a:r>
              <a:rPr dirty="0">
                <a:solidFill>
                  <a:srgbClr val="C00000"/>
                </a:solidFill>
                <a:latin typeface="HerculanumLTW01-Roman" panose="02000505040000020004" pitchFamily="2" charset="0"/>
              </a:rPr>
              <a:t>Salut !</a:t>
            </a:r>
          </a:p>
        </p:txBody>
      </p:sp>
      <p:pic>
        <p:nvPicPr>
          <p:cNvPr id="118" name="Image 7" descr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4" y="928687"/>
            <a:ext cx="3317084" cy="50006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mmencer par témoigner aux plus proches…"/>
          <p:cNvSpPr txBox="1">
            <a:spLocks noGrp="1"/>
          </p:cNvSpPr>
          <p:nvPr>
            <p:ph type="body" idx="1"/>
          </p:nvPr>
        </p:nvSpPr>
        <p:spPr>
          <a:xfrm>
            <a:off x="616535" y="843767"/>
            <a:ext cx="7680960" cy="3931921"/>
          </a:xfrm>
          <a:prstGeom prst="rect">
            <a:avLst/>
          </a:prstGeom>
        </p:spPr>
        <p:txBody>
          <a:bodyPr/>
          <a:lstStyle/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Commencer par </a:t>
            </a:r>
            <a:r>
              <a:rPr dirty="0" err="1">
                <a:latin typeface="HerculanumLTW01-Roman" panose="02000505040000020004" pitchFamily="2" charset="0"/>
              </a:rPr>
              <a:t>témoigner</a:t>
            </a:r>
            <a:r>
              <a:rPr dirty="0">
                <a:latin typeface="HerculanumLTW01-Roman" panose="02000505040000020004" pitchFamily="2" charset="0"/>
              </a:rPr>
              <a:t> aux plus </a:t>
            </a:r>
            <a:r>
              <a:rPr dirty="0" err="1">
                <a:latin typeface="HerculanumLTW01-Roman" panose="02000505040000020004" pitchFamily="2" charset="0"/>
              </a:rPr>
              <a:t>proches</a:t>
            </a:r>
            <a:endParaRPr dirty="0">
              <a:latin typeface="HerculanumLTW01-Roman" panose="02000505040000020004" pitchFamily="2" charset="0"/>
            </a:endParaRPr>
          </a:p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 err="1">
                <a:latin typeface="HerculanumLTW01-Roman" panose="02000505040000020004" pitchFamily="2" charset="0"/>
              </a:rPr>
              <a:t>Enlever</a:t>
            </a:r>
            <a:r>
              <a:rPr dirty="0">
                <a:latin typeface="HerculanumLTW01-Roman" panose="02000505040000020004" pitchFamily="2" charset="0"/>
              </a:rPr>
              <a:t> tout </a:t>
            </a:r>
            <a:r>
              <a:rPr dirty="0" err="1">
                <a:latin typeface="HerculanumLTW01-Roman" panose="02000505040000020004" pitchFamily="2" charset="0"/>
              </a:rPr>
              <a:t>ce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empêche</a:t>
            </a:r>
            <a:r>
              <a:rPr dirty="0">
                <a:latin typeface="HerculanumLTW01-Roman" panose="02000505040000020004" pitchFamily="2" charset="0"/>
              </a:rPr>
              <a:t> la vie </a:t>
            </a:r>
            <a:r>
              <a:rPr dirty="0" err="1">
                <a:latin typeface="HerculanumLTW01-Roman" panose="02000505040000020004" pitchFamily="2" charset="0"/>
              </a:rPr>
              <a:t>d’advenir</a:t>
            </a:r>
            <a:r>
              <a:rPr dirty="0">
                <a:latin typeface="HerculanumLTW01-Roman" panose="02000505040000020004" pitchFamily="2" charset="0"/>
              </a:rPr>
              <a:t> dans le corps, </a:t>
            </a:r>
            <a:r>
              <a:rPr dirty="0" err="1">
                <a:latin typeface="HerculanumLTW01-Roman" panose="02000505040000020004" pitchFamily="2" charset="0"/>
              </a:rPr>
              <a:t>l’esprit</a:t>
            </a:r>
            <a:r>
              <a:rPr dirty="0">
                <a:latin typeface="HerculanumLTW01-Roman" panose="02000505040000020004" pitchFamily="2" charset="0"/>
              </a:rPr>
              <a:t> et le </a:t>
            </a:r>
            <a:r>
              <a:rPr dirty="0" err="1">
                <a:latin typeface="HerculanumLTW01-Roman" panose="02000505040000020004" pitchFamily="2" charset="0"/>
              </a:rPr>
              <a:t>coeur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chaque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personne</a:t>
            </a:r>
            <a:endParaRPr dirty="0">
              <a:latin typeface="HerculanumLTW01-Roman" panose="02000505040000020004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re 1"/>
          <p:cNvSpPr txBox="1">
            <a:spLocks noGrp="1"/>
          </p:cNvSpPr>
          <p:nvPr>
            <p:ph type="title"/>
          </p:nvPr>
        </p:nvSpPr>
        <p:spPr>
          <a:xfrm>
            <a:off x="731519" y="173380"/>
            <a:ext cx="7680960" cy="1371605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000000"/>
                </a:solidFill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Matthieu 10: 34-39</a:t>
            </a:r>
          </a:p>
        </p:txBody>
      </p:sp>
      <p:sp>
        <p:nvSpPr>
          <p:cNvPr id="127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34668" y="1165609"/>
            <a:ext cx="8147592" cy="45820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defTabSz="340521">
              <a:lnSpc>
                <a:spcPts val="3700"/>
              </a:lnSpc>
              <a:spcBef>
                <a:spcPts val="1300"/>
              </a:spcBef>
              <a:buSzTx/>
              <a:buNone/>
              <a:defRPr sz="1748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34 »Ne </a:t>
            </a:r>
            <a:r>
              <a:rPr dirty="0" err="1">
                <a:latin typeface="HerculanumLTW01-Roman" panose="02000505040000020004" pitchFamily="2" charset="0"/>
              </a:rPr>
              <a:t>croyez</a:t>
            </a:r>
            <a:r>
              <a:rPr dirty="0">
                <a:latin typeface="HerculanumLTW01-Roman" panose="02000505040000020004" pitchFamily="2" charset="0"/>
              </a:rPr>
              <a:t> pas que je </a:t>
            </a:r>
            <a:r>
              <a:rPr dirty="0" err="1">
                <a:latin typeface="HerculanumLTW01-Roman" panose="02000505040000020004" pitchFamily="2" charset="0"/>
              </a:rPr>
              <a:t>sois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venu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apporter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paix</a:t>
            </a:r>
            <a:r>
              <a:rPr dirty="0">
                <a:latin typeface="HerculanumLTW01-Roman" panose="02000505040000020004" pitchFamily="2" charset="0"/>
              </a:rPr>
              <a:t> sur la </a:t>
            </a:r>
            <a:r>
              <a:rPr dirty="0" err="1">
                <a:latin typeface="HerculanumLTW01-Roman" panose="02000505040000020004" pitchFamily="2" charset="0"/>
              </a:rPr>
              <a:t>terre</a:t>
            </a:r>
            <a:r>
              <a:rPr dirty="0">
                <a:latin typeface="HerculanumLTW01-Roman" panose="02000505040000020004" pitchFamily="2" charset="0"/>
              </a:rPr>
              <a:t>! Je ne </a:t>
            </a:r>
            <a:r>
              <a:rPr dirty="0" err="1">
                <a:latin typeface="HerculanumLTW01-Roman" panose="02000505040000020004" pitchFamily="2" charset="0"/>
              </a:rPr>
              <a:t>suis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venu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apporter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paix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mais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l'épée</a:t>
            </a:r>
            <a:r>
              <a:rPr dirty="0">
                <a:latin typeface="HerculanumLTW01-Roman" panose="02000505040000020004" pitchFamily="2" charset="0"/>
              </a:rPr>
              <a:t>, 35 car je </a:t>
            </a:r>
            <a:r>
              <a:rPr dirty="0" err="1">
                <a:latin typeface="HerculanumLTW01-Roman" panose="02000505040000020004" pitchFamily="2" charset="0"/>
              </a:rPr>
              <a:t>suis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venu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mettre</a:t>
            </a:r>
            <a:r>
              <a:rPr dirty="0">
                <a:latin typeface="HerculanumLTW01-Roman" panose="02000505040000020004" pitchFamily="2" charset="0"/>
              </a:rPr>
              <a:t> la division entre </a:t>
            </a:r>
            <a:r>
              <a:rPr dirty="0" err="1">
                <a:latin typeface="HerculanumLTW01-Roman" panose="02000505040000020004" pitchFamily="2" charset="0"/>
              </a:rPr>
              <a:t>l'homme</a:t>
            </a:r>
            <a:r>
              <a:rPr dirty="0">
                <a:latin typeface="HerculanumLTW01-Roman" panose="02000505040000020004" pitchFamily="2" charset="0"/>
              </a:rPr>
              <a:t> et son </a:t>
            </a:r>
            <a:r>
              <a:rPr dirty="0" err="1">
                <a:latin typeface="HerculanumLTW01-Roman" panose="02000505040000020004" pitchFamily="2" charset="0"/>
              </a:rPr>
              <a:t>père</a:t>
            </a:r>
            <a:r>
              <a:rPr dirty="0">
                <a:latin typeface="HerculanumLTW01-Roman" panose="02000505040000020004" pitchFamily="2" charset="0"/>
              </a:rPr>
              <a:t>, entre la </a:t>
            </a:r>
            <a:r>
              <a:rPr dirty="0" err="1">
                <a:latin typeface="HerculanumLTW01-Roman" panose="02000505040000020004" pitchFamily="2" charset="0"/>
              </a:rPr>
              <a:t>fille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mère</a:t>
            </a:r>
            <a:r>
              <a:rPr dirty="0">
                <a:latin typeface="HerculanumLTW01-Roman" panose="02000505040000020004" pitchFamily="2" charset="0"/>
              </a:rPr>
              <a:t>, entre la belle-</a:t>
            </a:r>
            <a:r>
              <a:rPr dirty="0" err="1">
                <a:latin typeface="HerculanumLTW01-Roman" panose="02000505040000020004" pitchFamily="2" charset="0"/>
              </a:rPr>
              <a:t>fille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belle-</a:t>
            </a:r>
            <a:r>
              <a:rPr dirty="0" err="1">
                <a:latin typeface="HerculanumLTW01-Roman" panose="02000505040000020004" pitchFamily="2" charset="0"/>
              </a:rPr>
              <a:t>mère</a:t>
            </a:r>
            <a:r>
              <a:rPr dirty="0">
                <a:latin typeface="HerculanumLTW01-Roman" panose="02000505040000020004" pitchFamily="2" charset="0"/>
              </a:rPr>
              <a:t>, 36 et </a:t>
            </a:r>
            <a:r>
              <a:rPr dirty="0" err="1">
                <a:latin typeface="HerculanumLTW01-Roman" panose="02000505040000020004" pitchFamily="2" charset="0"/>
              </a:rPr>
              <a:t>l'on</a:t>
            </a:r>
            <a:r>
              <a:rPr dirty="0">
                <a:latin typeface="HerculanumLTW01-Roman" panose="02000505040000020004" pitchFamily="2" charset="0"/>
              </a:rPr>
              <a:t> aura pour </a:t>
            </a:r>
            <a:r>
              <a:rPr dirty="0" err="1">
                <a:latin typeface="HerculanumLTW01-Roman" panose="02000505040000020004" pitchFamily="2" charset="0"/>
              </a:rPr>
              <a:t>ennemis</a:t>
            </a:r>
            <a:r>
              <a:rPr dirty="0">
                <a:latin typeface="HerculanumLTW01-Roman" panose="02000505040000020004" pitchFamily="2" charset="0"/>
              </a:rPr>
              <a:t> les </a:t>
            </a:r>
            <a:r>
              <a:rPr dirty="0" err="1">
                <a:latin typeface="HerculanumLTW01-Roman" panose="02000505040000020004" pitchFamily="2" charset="0"/>
              </a:rPr>
              <a:t>membres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famille</a:t>
            </a:r>
            <a:r>
              <a:rPr dirty="0">
                <a:latin typeface="HerculanumLTW01-Roman" panose="02000505040000020004" pitchFamily="2" charset="0"/>
              </a:rPr>
              <a:t>. 37 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aime</a:t>
            </a:r>
            <a:r>
              <a:rPr dirty="0">
                <a:latin typeface="HerculanumLTW01-Roman" panose="02000505040000020004" pitchFamily="2" charset="0"/>
              </a:rPr>
              <a:t> son </a:t>
            </a:r>
            <a:r>
              <a:rPr dirty="0" err="1">
                <a:latin typeface="HerculanumLTW01-Roman" panose="02000505040000020004" pitchFamily="2" charset="0"/>
              </a:rPr>
              <a:t>père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ou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mère</a:t>
            </a:r>
            <a:r>
              <a:rPr dirty="0">
                <a:latin typeface="HerculanumLTW01-Roman" panose="02000505040000020004" pitchFamily="2" charset="0"/>
              </a:rPr>
              <a:t> plus que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n'est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digne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, et 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aime</a:t>
            </a:r>
            <a:r>
              <a:rPr dirty="0">
                <a:latin typeface="HerculanumLTW01-Roman" panose="02000505040000020004" pitchFamily="2" charset="0"/>
              </a:rPr>
              <a:t> son </a:t>
            </a:r>
            <a:r>
              <a:rPr dirty="0" err="1">
                <a:latin typeface="HerculanumLTW01-Roman" panose="02000505040000020004" pitchFamily="2" charset="0"/>
              </a:rPr>
              <a:t>fils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ou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fille</a:t>
            </a:r>
            <a:r>
              <a:rPr dirty="0">
                <a:latin typeface="HerculanumLTW01-Roman" panose="02000505040000020004" pitchFamily="2" charset="0"/>
              </a:rPr>
              <a:t> plus que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n'est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digne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. 38 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ne </a:t>
            </a:r>
            <a:r>
              <a:rPr dirty="0" err="1">
                <a:latin typeface="HerculanumLTW01-Roman" panose="02000505040000020004" pitchFamily="2" charset="0"/>
              </a:rPr>
              <a:t>prend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croix</a:t>
            </a:r>
            <a:r>
              <a:rPr dirty="0">
                <a:latin typeface="HerculanumLTW01-Roman" panose="02000505040000020004" pitchFamily="2" charset="0"/>
              </a:rPr>
              <a:t> et ne me suit pas </a:t>
            </a:r>
            <a:r>
              <a:rPr dirty="0" err="1">
                <a:latin typeface="HerculanumLTW01-Roman" panose="02000505040000020004" pitchFamily="2" charset="0"/>
              </a:rPr>
              <a:t>n'est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digne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. 39 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conservera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vie la </a:t>
            </a:r>
            <a:r>
              <a:rPr dirty="0" err="1">
                <a:latin typeface="HerculanumLTW01-Roman" panose="02000505040000020004" pitchFamily="2" charset="0"/>
              </a:rPr>
              <a:t>perdra</a:t>
            </a:r>
            <a:r>
              <a:rPr dirty="0">
                <a:latin typeface="HerculanumLTW01-Roman" panose="02000505040000020004" pitchFamily="2" charset="0"/>
              </a:rPr>
              <a:t>, et 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perdra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vie à cause de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 la </a:t>
            </a:r>
            <a:r>
              <a:rPr dirty="0" err="1">
                <a:latin typeface="HerculanumLTW01-Roman" panose="02000505040000020004" pitchFamily="2" charset="0"/>
              </a:rPr>
              <a:t>retrouvera</a:t>
            </a:r>
            <a:r>
              <a:rPr dirty="0">
                <a:latin typeface="HerculanumLTW01-Roman" panose="02000505040000020004" pitchFamily="2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ommencer par témoigner aux plus proches…"/>
          <p:cNvSpPr txBox="1">
            <a:spLocks noGrp="1"/>
          </p:cNvSpPr>
          <p:nvPr>
            <p:ph type="body" idx="1"/>
          </p:nvPr>
        </p:nvSpPr>
        <p:spPr>
          <a:xfrm>
            <a:off x="660338" y="887571"/>
            <a:ext cx="7680960" cy="39319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Commencer par </a:t>
            </a:r>
            <a:r>
              <a:rPr dirty="0" err="1">
                <a:latin typeface="HerculanumLTW01-Roman" panose="02000505040000020004" pitchFamily="2" charset="0"/>
              </a:rPr>
              <a:t>témoigner</a:t>
            </a:r>
            <a:r>
              <a:rPr dirty="0">
                <a:latin typeface="HerculanumLTW01-Roman" panose="02000505040000020004" pitchFamily="2" charset="0"/>
              </a:rPr>
              <a:t> aux plus </a:t>
            </a:r>
            <a:r>
              <a:rPr dirty="0" err="1">
                <a:latin typeface="HerculanumLTW01-Roman" panose="02000505040000020004" pitchFamily="2" charset="0"/>
              </a:rPr>
              <a:t>proches</a:t>
            </a:r>
            <a:endParaRPr dirty="0">
              <a:latin typeface="HerculanumLTW01-Roman" panose="02000505040000020004" pitchFamily="2" charset="0"/>
            </a:endParaRPr>
          </a:p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 err="1">
                <a:latin typeface="HerculanumLTW01-Roman" panose="02000505040000020004" pitchFamily="2" charset="0"/>
              </a:rPr>
              <a:t>Enlever</a:t>
            </a:r>
            <a:r>
              <a:rPr dirty="0">
                <a:latin typeface="HerculanumLTW01-Roman" panose="02000505040000020004" pitchFamily="2" charset="0"/>
              </a:rPr>
              <a:t> tout </a:t>
            </a:r>
            <a:r>
              <a:rPr dirty="0" err="1">
                <a:latin typeface="HerculanumLTW01-Roman" panose="02000505040000020004" pitchFamily="2" charset="0"/>
              </a:rPr>
              <a:t>ce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empêche</a:t>
            </a:r>
            <a:r>
              <a:rPr dirty="0">
                <a:latin typeface="HerculanumLTW01-Roman" panose="02000505040000020004" pitchFamily="2" charset="0"/>
              </a:rPr>
              <a:t> la vie </a:t>
            </a:r>
            <a:r>
              <a:rPr dirty="0" err="1">
                <a:latin typeface="HerculanumLTW01-Roman" panose="02000505040000020004" pitchFamily="2" charset="0"/>
              </a:rPr>
              <a:t>d’advenir</a:t>
            </a:r>
            <a:r>
              <a:rPr dirty="0">
                <a:latin typeface="HerculanumLTW01-Roman" panose="02000505040000020004" pitchFamily="2" charset="0"/>
              </a:rPr>
              <a:t> dans le corps, </a:t>
            </a:r>
            <a:r>
              <a:rPr dirty="0" err="1">
                <a:latin typeface="HerculanumLTW01-Roman" panose="02000505040000020004" pitchFamily="2" charset="0"/>
              </a:rPr>
              <a:t>l’esprit</a:t>
            </a:r>
            <a:r>
              <a:rPr dirty="0">
                <a:latin typeface="HerculanumLTW01-Roman" panose="02000505040000020004" pitchFamily="2" charset="0"/>
              </a:rPr>
              <a:t> et le </a:t>
            </a:r>
            <a:r>
              <a:rPr dirty="0" err="1">
                <a:latin typeface="HerculanumLTW01-Roman" panose="02000505040000020004" pitchFamily="2" charset="0"/>
              </a:rPr>
              <a:t>coeur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chaque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personne</a:t>
            </a:r>
            <a:endParaRPr dirty="0">
              <a:latin typeface="HerculanumLTW01-Roman" panose="02000505040000020004" pitchFamily="2" charset="0"/>
            </a:endParaRPr>
          </a:p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 err="1">
                <a:latin typeface="HerculanumLTW01-Roman" panose="02000505040000020004" pitchFamily="2" charset="0"/>
              </a:rPr>
              <a:t>Jésus</a:t>
            </a:r>
            <a:r>
              <a:rPr dirty="0">
                <a:latin typeface="HerculanumLTW01-Roman" panose="02000505040000020004" pitchFamily="2" charset="0"/>
              </a:rPr>
              <a:t> nous aide à </a:t>
            </a:r>
            <a:r>
              <a:rPr dirty="0" err="1">
                <a:latin typeface="HerculanumLTW01-Roman" panose="02000505040000020004" pitchFamily="2" charset="0"/>
              </a:rPr>
              <a:t>avoir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meilleure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lucidité</a:t>
            </a:r>
            <a:r>
              <a:rPr dirty="0">
                <a:latin typeface="HerculanumLTW01-Roman" panose="02000505040000020004" pitchFamily="2" charset="0"/>
              </a:rPr>
              <a:t> quant à la </a:t>
            </a:r>
            <a:r>
              <a:rPr dirty="0" err="1">
                <a:latin typeface="HerculanumLTW01-Roman" panose="02000505040000020004" pitchFamily="2" charset="0"/>
              </a:rPr>
              <a:t>paix</a:t>
            </a:r>
            <a:endParaRPr dirty="0">
              <a:latin typeface="HerculanumLTW01-Roman" panose="02000505040000020004" pitchFamily="2" charset="0"/>
            </a:endParaRPr>
          </a:p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Entre le </a:t>
            </a:r>
            <a:r>
              <a:rPr dirty="0" err="1">
                <a:latin typeface="HerculanumLTW01-Roman" panose="02000505040000020004" pitchFamily="2" charset="0"/>
              </a:rPr>
              <a:t>risque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l’engagement</a:t>
            </a:r>
            <a:r>
              <a:rPr dirty="0">
                <a:latin typeface="HerculanumLTW01-Roman" panose="02000505040000020004" pitchFamily="2" charset="0"/>
              </a:rPr>
              <a:t> et la </a:t>
            </a:r>
            <a:r>
              <a:rPr dirty="0" err="1">
                <a:latin typeface="HerculanumLTW01-Roman" panose="02000505040000020004" pitchFamily="2" charset="0"/>
              </a:rPr>
              <a:t>sécurité</a:t>
            </a:r>
            <a:r>
              <a:rPr dirty="0">
                <a:latin typeface="HerculanumLTW01-Roman" panose="02000505040000020004" pitchFamily="2" charset="0"/>
              </a:rPr>
              <a:t> du passé</a:t>
            </a:r>
          </a:p>
          <a:p>
            <a:pPr>
              <a:defRPr sz="23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Entre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fraternité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d’origine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nouvelle </a:t>
            </a:r>
            <a:r>
              <a:rPr dirty="0" err="1">
                <a:latin typeface="HerculanumLTW01-Roman" panose="02000505040000020004" pitchFamily="2" charset="0"/>
              </a:rPr>
              <a:t>famille</a:t>
            </a:r>
            <a:endParaRPr dirty="0">
              <a:latin typeface="HerculanumLTW01-Roman" panose="02000505040000020004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re 1"/>
          <p:cNvSpPr txBox="1">
            <a:spLocks noGrp="1"/>
          </p:cNvSpPr>
          <p:nvPr>
            <p:ph type="title"/>
          </p:nvPr>
        </p:nvSpPr>
        <p:spPr>
          <a:xfrm>
            <a:off x="731519" y="173380"/>
            <a:ext cx="7680960" cy="1371605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000000"/>
                </a:solidFill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Matthieu 10: 40-42</a:t>
            </a:r>
          </a:p>
        </p:txBody>
      </p:sp>
      <p:sp>
        <p:nvSpPr>
          <p:cNvPr id="13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34668" y="1165609"/>
            <a:ext cx="8147592" cy="4582048"/>
          </a:xfrm>
          <a:prstGeom prst="rect">
            <a:avLst/>
          </a:prstGeom>
        </p:spPr>
        <p:txBody>
          <a:bodyPr/>
          <a:lstStyle>
            <a:lvl1pPr marL="0" indent="0" defTabSz="379475">
              <a:lnSpc>
                <a:spcPts val="4100"/>
              </a:lnSpc>
              <a:spcBef>
                <a:spcPts val="1400"/>
              </a:spcBef>
              <a:buSzTx/>
              <a:buNone/>
              <a:defRPr sz="1992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 dirty="0">
                <a:latin typeface="HerculanumLTW01-Roman" panose="02000505040000020004" pitchFamily="2" charset="0"/>
              </a:rPr>
              <a:t>40 »Si </a:t>
            </a:r>
            <a:r>
              <a:rPr dirty="0" err="1">
                <a:latin typeface="HerculanumLTW01-Roman" panose="02000505040000020004" pitchFamily="2" charset="0"/>
              </a:rPr>
              <a:t>quelqu’un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vous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accueille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c’est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moi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qu’il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accueille</a:t>
            </a:r>
            <a:r>
              <a:rPr dirty="0">
                <a:latin typeface="HerculanumLTW01-Roman" panose="02000505040000020004" pitchFamily="2" charset="0"/>
              </a:rPr>
              <a:t>, et 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m’accueille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accueille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m'a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envoyé</a:t>
            </a:r>
            <a:r>
              <a:rPr dirty="0">
                <a:latin typeface="HerculanumLTW01-Roman" panose="02000505040000020004" pitchFamily="2" charset="0"/>
              </a:rPr>
              <a:t>. 41 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accueille</a:t>
            </a:r>
            <a:r>
              <a:rPr dirty="0">
                <a:latin typeface="HerculanumLTW01-Roman" panose="02000505040000020004" pitchFamily="2" charset="0"/>
              </a:rPr>
              <a:t> un </a:t>
            </a:r>
            <a:r>
              <a:rPr dirty="0" err="1">
                <a:latin typeface="HerculanumLTW01-Roman" panose="02000505040000020004" pitchFamily="2" charset="0"/>
              </a:rPr>
              <a:t>prophète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qualité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prophète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recevra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récompense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prophète</a:t>
            </a:r>
            <a:r>
              <a:rPr dirty="0">
                <a:latin typeface="HerculanumLTW01-Roman" panose="02000505040000020004" pitchFamily="2" charset="0"/>
              </a:rPr>
              <a:t>, et </a:t>
            </a:r>
            <a:r>
              <a:rPr dirty="0" err="1">
                <a:latin typeface="HerculanumLTW01-Roman" panose="02000505040000020004" pitchFamily="2" charset="0"/>
              </a:rPr>
              <a:t>celui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accueille</a:t>
            </a:r>
            <a:r>
              <a:rPr dirty="0">
                <a:latin typeface="HerculanumLTW01-Roman" panose="02000505040000020004" pitchFamily="2" charset="0"/>
              </a:rPr>
              <a:t> un </a:t>
            </a:r>
            <a:r>
              <a:rPr dirty="0" err="1">
                <a:latin typeface="HerculanumLTW01-Roman" panose="02000505040000020004" pitchFamily="2" charset="0"/>
              </a:rPr>
              <a:t>juste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qualité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juste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recevra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récompense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juste</a:t>
            </a:r>
            <a:r>
              <a:rPr dirty="0">
                <a:latin typeface="HerculanumLTW01-Roman" panose="02000505040000020004" pitchFamily="2" charset="0"/>
              </a:rPr>
              <a:t>. 42 Et </a:t>
            </a:r>
            <a:r>
              <a:rPr dirty="0" err="1">
                <a:latin typeface="HerculanumLTW01-Roman" panose="02000505040000020004" pitchFamily="2" charset="0"/>
              </a:rPr>
              <a:t>si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quelqu’un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donne</a:t>
            </a:r>
            <a:r>
              <a:rPr dirty="0">
                <a:latin typeface="HerculanumLTW01-Roman" panose="02000505040000020004" pitchFamily="2" charset="0"/>
              </a:rPr>
              <a:t> à </a:t>
            </a:r>
            <a:r>
              <a:rPr dirty="0" err="1">
                <a:latin typeface="HerculanumLTW01-Roman" panose="02000505040000020004" pitchFamily="2" charset="0"/>
              </a:rPr>
              <a:t>boire</a:t>
            </a:r>
            <a:r>
              <a:rPr dirty="0">
                <a:latin typeface="HerculanumLTW01-Roman" panose="02000505040000020004" pitchFamily="2" charset="0"/>
              </a:rPr>
              <a:t> ne </a:t>
            </a:r>
            <a:r>
              <a:rPr dirty="0" err="1">
                <a:latin typeface="HerculanumLTW01-Roman" panose="02000505040000020004" pitchFamily="2" charset="0"/>
              </a:rPr>
              <a:t>serait-ce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qu'un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verre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d'eau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froide</a:t>
            </a:r>
            <a:r>
              <a:rPr dirty="0">
                <a:latin typeface="HerculanumLTW01-Roman" panose="02000505040000020004" pitchFamily="2" charset="0"/>
              </a:rPr>
              <a:t> à </a:t>
            </a:r>
            <a:r>
              <a:rPr dirty="0" err="1">
                <a:latin typeface="HerculanumLTW01-Roman" panose="02000505040000020004" pitchFamily="2" charset="0"/>
              </a:rPr>
              <a:t>l'un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ces</a:t>
            </a:r>
            <a:r>
              <a:rPr dirty="0">
                <a:latin typeface="HerculanumLTW01-Roman" panose="02000505040000020004" pitchFamily="2" charset="0"/>
              </a:rPr>
              <a:t> petits </a:t>
            </a:r>
            <a:r>
              <a:rPr dirty="0" err="1">
                <a:latin typeface="HerculanumLTW01-Roman" panose="02000505040000020004" pitchFamily="2" charset="0"/>
              </a:rPr>
              <a:t>parce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qu'il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est</a:t>
            </a:r>
            <a:r>
              <a:rPr dirty="0">
                <a:latin typeface="HerculanumLTW01-Roman" panose="02000505040000020004" pitchFamily="2" charset="0"/>
              </a:rPr>
              <a:t> mon disciple, je </a:t>
            </a:r>
            <a:r>
              <a:rPr dirty="0" err="1">
                <a:latin typeface="HerculanumLTW01-Roman" panose="02000505040000020004" pitchFamily="2" charset="0"/>
              </a:rPr>
              <a:t>vous</a:t>
            </a:r>
            <a:r>
              <a:rPr dirty="0">
                <a:latin typeface="HerculanumLTW01-Roman" panose="02000505040000020004" pitchFamily="2" charset="0"/>
              </a:rPr>
              <a:t> le dis </a:t>
            </a:r>
            <a:r>
              <a:rPr dirty="0" err="1">
                <a:latin typeface="HerculanumLTW01-Roman" panose="02000505040000020004" pitchFamily="2" charset="0"/>
              </a:rPr>
              <a:t>en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vérité</a:t>
            </a:r>
            <a:r>
              <a:rPr dirty="0">
                <a:latin typeface="HerculanumLTW01-Roman" panose="02000505040000020004" pitchFamily="2" charset="0"/>
              </a:rPr>
              <a:t>, </a:t>
            </a:r>
            <a:r>
              <a:rPr dirty="0" err="1">
                <a:latin typeface="HerculanumLTW01-Roman" panose="02000505040000020004" pitchFamily="2" charset="0"/>
              </a:rPr>
              <a:t>il</a:t>
            </a:r>
            <a:r>
              <a:rPr dirty="0">
                <a:latin typeface="HerculanumLTW01-Roman" panose="02000505040000020004" pitchFamily="2" charset="0"/>
              </a:rPr>
              <a:t> ne </a:t>
            </a:r>
            <a:r>
              <a:rPr dirty="0" err="1">
                <a:latin typeface="HerculanumLTW01-Roman" panose="02000505040000020004" pitchFamily="2" charset="0"/>
              </a:rPr>
              <a:t>perdra</a:t>
            </a:r>
            <a:r>
              <a:rPr dirty="0">
                <a:latin typeface="HerculanumLTW01-Roman" panose="02000505040000020004" pitchFamily="2" charset="0"/>
              </a:rPr>
              <a:t> pas </a:t>
            </a:r>
            <a:r>
              <a:rPr dirty="0" err="1">
                <a:latin typeface="HerculanumLTW01-Roman" panose="02000505040000020004" pitchFamily="2" charset="0"/>
              </a:rPr>
              <a:t>sa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récompense</a:t>
            </a:r>
            <a:r>
              <a:rPr dirty="0">
                <a:latin typeface="HerculanumLTW01-Roman" panose="02000505040000020004" pitchFamily="2" charset="0"/>
              </a:rPr>
              <a:t>.»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mmencer par témoigner aux plus proches…"/>
          <p:cNvSpPr txBox="1">
            <a:spLocks noGrp="1"/>
          </p:cNvSpPr>
          <p:nvPr>
            <p:ph type="body" idx="1"/>
          </p:nvPr>
        </p:nvSpPr>
        <p:spPr>
          <a:xfrm>
            <a:off x="731520" y="750684"/>
            <a:ext cx="7680960" cy="39319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75562" indent="-175562" defTabSz="877822">
              <a:spcBef>
                <a:spcPts val="800"/>
              </a:spcBef>
              <a:defRPr sz="22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Commencer par </a:t>
            </a:r>
            <a:r>
              <a:rPr dirty="0" err="1">
                <a:latin typeface="HerculanumLTW01-Roman" panose="02000505040000020004" pitchFamily="2" charset="0"/>
              </a:rPr>
              <a:t>témoigner</a:t>
            </a:r>
            <a:r>
              <a:rPr dirty="0">
                <a:latin typeface="HerculanumLTW01-Roman" panose="02000505040000020004" pitchFamily="2" charset="0"/>
              </a:rPr>
              <a:t> aux plus </a:t>
            </a:r>
            <a:r>
              <a:rPr dirty="0" err="1">
                <a:latin typeface="HerculanumLTW01-Roman" panose="02000505040000020004" pitchFamily="2" charset="0"/>
              </a:rPr>
              <a:t>proches</a:t>
            </a:r>
            <a:endParaRPr dirty="0">
              <a:latin typeface="HerculanumLTW01-Roman" panose="02000505040000020004" pitchFamily="2" charset="0"/>
            </a:endParaRPr>
          </a:p>
          <a:p>
            <a:pPr marL="175562" indent="-175562" defTabSz="877822">
              <a:spcBef>
                <a:spcPts val="800"/>
              </a:spcBef>
              <a:defRPr sz="22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 err="1">
                <a:latin typeface="HerculanumLTW01-Roman" panose="02000505040000020004" pitchFamily="2" charset="0"/>
              </a:rPr>
              <a:t>Enlever</a:t>
            </a:r>
            <a:r>
              <a:rPr dirty="0">
                <a:latin typeface="HerculanumLTW01-Roman" panose="02000505040000020004" pitchFamily="2" charset="0"/>
              </a:rPr>
              <a:t> tout </a:t>
            </a:r>
            <a:r>
              <a:rPr dirty="0" err="1">
                <a:latin typeface="HerculanumLTW01-Roman" panose="02000505040000020004" pitchFamily="2" charset="0"/>
              </a:rPr>
              <a:t>ce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empêche</a:t>
            </a:r>
            <a:r>
              <a:rPr dirty="0">
                <a:latin typeface="HerculanumLTW01-Roman" panose="02000505040000020004" pitchFamily="2" charset="0"/>
              </a:rPr>
              <a:t> la vie </a:t>
            </a:r>
            <a:r>
              <a:rPr dirty="0" err="1">
                <a:latin typeface="HerculanumLTW01-Roman" panose="02000505040000020004" pitchFamily="2" charset="0"/>
              </a:rPr>
              <a:t>d’advenir</a:t>
            </a:r>
            <a:r>
              <a:rPr dirty="0">
                <a:latin typeface="HerculanumLTW01-Roman" panose="02000505040000020004" pitchFamily="2" charset="0"/>
              </a:rPr>
              <a:t> dans le corps, </a:t>
            </a:r>
            <a:r>
              <a:rPr dirty="0" err="1">
                <a:latin typeface="HerculanumLTW01-Roman" panose="02000505040000020004" pitchFamily="2" charset="0"/>
              </a:rPr>
              <a:t>l’esprit</a:t>
            </a:r>
            <a:r>
              <a:rPr dirty="0">
                <a:latin typeface="HerculanumLTW01-Roman" panose="02000505040000020004" pitchFamily="2" charset="0"/>
              </a:rPr>
              <a:t> et le </a:t>
            </a:r>
            <a:r>
              <a:rPr dirty="0" err="1">
                <a:latin typeface="HerculanumLTW01-Roman" panose="02000505040000020004" pitchFamily="2" charset="0"/>
              </a:rPr>
              <a:t>coeur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chaque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personne</a:t>
            </a:r>
            <a:endParaRPr dirty="0">
              <a:latin typeface="HerculanumLTW01-Roman" panose="02000505040000020004" pitchFamily="2" charset="0"/>
            </a:endParaRPr>
          </a:p>
          <a:p>
            <a:pPr marL="175562" indent="-175562" defTabSz="877822">
              <a:spcBef>
                <a:spcPts val="800"/>
              </a:spcBef>
              <a:defRPr sz="22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 err="1">
                <a:latin typeface="HerculanumLTW01-Roman" panose="02000505040000020004" pitchFamily="2" charset="0"/>
              </a:rPr>
              <a:t>Jésus</a:t>
            </a:r>
            <a:r>
              <a:rPr dirty="0">
                <a:latin typeface="HerculanumLTW01-Roman" panose="02000505040000020004" pitchFamily="2" charset="0"/>
              </a:rPr>
              <a:t> nous aide à </a:t>
            </a:r>
            <a:r>
              <a:rPr dirty="0" err="1">
                <a:latin typeface="HerculanumLTW01-Roman" panose="02000505040000020004" pitchFamily="2" charset="0"/>
              </a:rPr>
              <a:t>avoir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meilleure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lucidité</a:t>
            </a:r>
            <a:r>
              <a:rPr dirty="0">
                <a:latin typeface="HerculanumLTW01-Roman" panose="02000505040000020004" pitchFamily="2" charset="0"/>
              </a:rPr>
              <a:t> quant à la </a:t>
            </a:r>
            <a:r>
              <a:rPr dirty="0" err="1">
                <a:latin typeface="HerculanumLTW01-Roman" panose="02000505040000020004" pitchFamily="2" charset="0"/>
              </a:rPr>
              <a:t>paix</a:t>
            </a:r>
            <a:endParaRPr dirty="0">
              <a:latin typeface="HerculanumLTW01-Roman" panose="02000505040000020004" pitchFamily="2" charset="0"/>
            </a:endParaRPr>
          </a:p>
          <a:p>
            <a:pPr marL="175562" indent="-175562" defTabSz="877822">
              <a:spcBef>
                <a:spcPts val="800"/>
              </a:spcBef>
              <a:defRPr sz="22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Entre le </a:t>
            </a:r>
            <a:r>
              <a:rPr dirty="0" err="1">
                <a:latin typeface="HerculanumLTW01-Roman" panose="02000505040000020004" pitchFamily="2" charset="0"/>
              </a:rPr>
              <a:t>risque</a:t>
            </a:r>
            <a:r>
              <a:rPr dirty="0">
                <a:latin typeface="HerculanumLTW01-Roman" panose="02000505040000020004" pitchFamily="2" charset="0"/>
              </a:rPr>
              <a:t> de </a:t>
            </a:r>
            <a:r>
              <a:rPr dirty="0" err="1">
                <a:latin typeface="HerculanumLTW01-Roman" panose="02000505040000020004" pitchFamily="2" charset="0"/>
              </a:rPr>
              <a:t>l’engagement</a:t>
            </a:r>
            <a:r>
              <a:rPr dirty="0">
                <a:latin typeface="HerculanumLTW01-Roman" panose="02000505040000020004" pitchFamily="2" charset="0"/>
              </a:rPr>
              <a:t> et la </a:t>
            </a:r>
            <a:r>
              <a:rPr dirty="0" err="1">
                <a:latin typeface="HerculanumLTW01-Roman" panose="02000505040000020004" pitchFamily="2" charset="0"/>
              </a:rPr>
              <a:t>sécurité</a:t>
            </a:r>
            <a:r>
              <a:rPr dirty="0">
                <a:latin typeface="HerculanumLTW01-Roman" panose="02000505040000020004" pitchFamily="2" charset="0"/>
              </a:rPr>
              <a:t> du passé</a:t>
            </a:r>
          </a:p>
          <a:p>
            <a:pPr marL="175562" indent="-175562" defTabSz="877822">
              <a:spcBef>
                <a:spcPts val="800"/>
              </a:spcBef>
              <a:defRPr sz="22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Entre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fraternité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d’origine</a:t>
            </a:r>
            <a:r>
              <a:rPr dirty="0">
                <a:latin typeface="HerculanumLTW01-Roman" panose="02000505040000020004" pitchFamily="2" charset="0"/>
              </a:rPr>
              <a:t> et </a:t>
            </a:r>
            <a:r>
              <a:rPr dirty="0" err="1">
                <a:latin typeface="HerculanumLTW01-Roman" panose="02000505040000020004" pitchFamily="2" charset="0"/>
              </a:rPr>
              <a:t>une</a:t>
            </a:r>
            <a:r>
              <a:rPr dirty="0">
                <a:latin typeface="HerculanumLTW01-Roman" panose="02000505040000020004" pitchFamily="2" charset="0"/>
              </a:rPr>
              <a:t> nouvelle </a:t>
            </a:r>
            <a:r>
              <a:rPr dirty="0" err="1">
                <a:latin typeface="HerculanumLTW01-Roman" panose="02000505040000020004" pitchFamily="2" charset="0"/>
              </a:rPr>
              <a:t>famille</a:t>
            </a:r>
            <a:endParaRPr dirty="0">
              <a:latin typeface="HerculanumLTW01-Roman" panose="02000505040000020004" pitchFamily="2" charset="0"/>
            </a:endParaRPr>
          </a:p>
          <a:p>
            <a:pPr marL="175562" indent="-175562" defTabSz="877822">
              <a:spcBef>
                <a:spcPts val="800"/>
              </a:spcBef>
              <a:defRPr sz="2200">
                <a:latin typeface="Herculanum"/>
                <a:ea typeface="Herculanum"/>
                <a:cs typeface="Herculanum"/>
                <a:sym typeface="Herculanum"/>
              </a:defRPr>
            </a:pPr>
            <a:r>
              <a:rPr dirty="0">
                <a:latin typeface="HerculanumLTW01-Roman" panose="02000505040000020004" pitchFamily="2" charset="0"/>
              </a:rPr>
              <a:t>Le </a:t>
            </a:r>
            <a:r>
              <a:rPr dirty="0" err="1">
                <a:latin typeface="HerculanumLTW01-Roman" panose="02000505040000020004" pitchFamily="2" charset="0"/>
              </a:rPr>
              <a:t>verre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d’eau</a:t>
            </a:r>
            <a:r>
              <a:rPr dirty="0">
                <a:latin typeface="HerculanumLTW01-Roman" panose="02000505040000020004" pitchFamily="2" charset="0"/>
              </a:rPr>
              <a:t>: Un </a:t>
            </a:r>
            <a:r>
              <a:rPr dirty="0" err="1">
                <a:latin typeface="HerculanumLTW01-Roman" panose="02000505040000020004" pitchFamily="2" charset="0"/>
              </a:rPr>
              <a:t>geste</a:t>
            </a:r>
            <a:r>
              <a:rPr dirty="0">
                <a:latin typeface="HerculanumLTW01-Roman" panose="02000505040000020004" pitchFamily="2" charset="0"/>
              </a:rPr>
              <a:t> qui </a:t>
            </a:r>
            <a:r>
              <a:rPr dirty="0" err="1">
                <a:latin typeface="HerculanumLTW01-Roman" panose="02000505040000020004" pitchFamily="2" charset="0"/>
              </a:rPr>
              <a:t>sauve</a:t>
            </a:r>
            <a:r>
              <a:rPr dirty="0">
                <a:latin typeface="HerculanumLTW01-Roman" panose="02000505040000020004" pitchFamily="2" charset="0"/>
              </a:rPr>
              <a:t>, un </a:t>
            </a:r>
            <a:r>
              <a:rPr dirty="0" err="1">
                <a:latin typeface="HerculanumLTW01-Roman" panose="02000505040000020004" pitchFamily="2" charset="0"/>
              </a:rPr>
              <a:t>geste</a:t>
            </a:r>
            <a:r>
              <a:rPr dirty="0">
                <a:latin typeface="HerculanumLTW01-Roman" panose="02000505040000020004" pitchFamily="2" charset="0"/>
              </a:rPr>
              <a:t> </a:t>
            </a:r>
            <a:r>
              <a:rPr dirty="0" err="1">
                <a:latin typeface="HerculanumLTW01-Roman" panose="02000505040000020004" pitchFamily="2" charset="0"/>
              </a:rPr>
              <a:t>engagé</a:t>
            </a:r>
            <a:r>
              <a:rPr dirty="0">
                <a:latin typeface="HerculanumLTW01-Roman" panose="02000505040000020004" pitchFamily="2" charset="0"/>
              </a:rPr>
              <a:t>, un </a:t>
            </a:r>
            <a:r>
              <a:rPr dirty="0" err="1">
                <a:latin typeface="HerculanumLTW01-Roman" panose="02000505040000020004" pitchFamily="2" charset="0"/>
              </a:rPr>
              <a:t>geste</a:t>
            </a:r>
            <a:r>
              <a:rPr dirty="0">
                <a:latin typeface="HerculanumLTW01-Roman" panose="02000505040000020004" pitchFamily="2" charset="0"/>
              </a:rPr>
              <a:t> risqué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re 1"/>
          <p:cNvSpPr txBox="1">
            <a:spLocks noGrp="1"/>
          </p:cNvSpPr>
          <p:nvPr>
            <p:ph type="title"/>
          </p:nvPr>
        </p:nvSpPr>
        <p:spPr>
          <a:xfrm>
            <a:off x="3846140" y="1569769"/>
            <a:ext cx="2520357" cy="994175"/>
          </a:xfrm>
          <a:prstGeom prst="rect">
            <a:avLst/>
          </a:prstGeom>
        </p:spPr>
        <p:txBody>
          <a:bodyPr/>
          <a:lstStyle>
            <a:lvl1pPr defTabSz="713230">
              <a:defRPr sz="3700"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r>
              <a:rPr>
                <a:latin typeface="HerculanumLTW01-Roman" panose="02000505040000020004" pitchFamily="2" charset="0"/>
              </a:rPr>
              <a:t>Matthieu </a:t>
            </a:r>
          </a:p>
        </p:txBody>
      </p:sp>
      <p:sp>
        <p:nvSpPr>
          <p:cNvPr id="145" name="Espace réservé du contenu 2"/>
          <p:cNvSpPr txBox="1">
            <a:spLocks noGrp="1"/>
          </p:cNvSpPr>
          <p:nvPr>
            <p:ph type="body" sz="quarter" idx="1"/>
          </p:nvPr>
        </p:nvSpPr>
        <p:spPr>
          <a:xfrm>
            <a:off x="3846140" y="2806188"/>
            <a:ext cx="5167232" cy="22371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Du Ministère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du </a:t>
            </a:r>
            <a:r>
              <a:rPr>
                <a:solidFill>
                  <a:schemeClr val="accent6"/>
                </a:solidFill>
                <a:latin typeface="HerculanumLTW01-Roman" panose="02000505040000020004" pitchFamily="2" charset="0"/>
              </a:rPr>
              <a:t>Revenu</a:t>
            </a:r>
            <a:r>
              <a:rPr>
                <a:solidFill>
                  <a:srgbClr val="7030A0"/>
                </a:solidFill>
                <a:latin typeface="HerculanumLTW01-Roman" panose="02000505040000020004" pitchFamily="2" charset="0"/>
              </a:rPr>
              <a:t>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au Ministère </a:t>
            </a:r>
          </a:p>
          <a:p>
            <a:pPr marL="0" indent="0" defTabSz="715973">
              <a:spcBef>
                <a:spcPts val="600"/>
              </a:spcBef>
              <a:buSzTx/>
              <a:buNone/>
              <a:defRPr sz="3600">
                <a:latin typeface="Herculanum"/>
                <a:ea typeface="Herculanum"/>
                <a:cs typeface="Herculanum"/>
                <a:sym typeface="Herculanum"/>
              </a:defRPr>
            </a:pPr>
            <a:r>
              <a:rPr>
                <a:latin typeface="HerculanumLTW01-Roman" panose="02000505040000020004" pitchFamily="2" charset="0"/>
              </a:rPr>
              <a:t>du </a:t>
            </a:r>
            <a:r>
              <a:rPr>
                <a:solidFill>
                  <a:srgbClr val="C00000"/>
                </a:solidFill>
                <a:latin typeface="HerculanumLTW01-Roman" panose="02000505040000020004" pitchFamily="2" charset="0"/>
              </a:rPr>
              <a:t>Salut !</a:t>
            </a:r>
          </a:p>
        </p:txBody>
      </p:sp>
      <p:pic>
        <p:nvPicPr>
          <p:cNvPr id="146" name="Image 7" descr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4" y="928687"/>
            <a:ext cx="3317084" cy="50006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Savon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Savon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Century Gothic</vt:lpstr>
      <vt:lpstr>Garamond</vt:lpstr>
      <vt:lpstr>Helvetica</vt:lpstr>
      <vt:lpstr>Herculanum</vt:lpstr>
      <vt:lpstr>HerculanumLTW01-Roman</vt:lpstr>
      <vt:lpstr>Savon</vt:lpstr>
      <vt:lpstr>Matthieu </vt:lpstr>
      <vt:lpstr>PowerPoint Presentation</vt:lpstr>
      <vt:lpstr>Matthieu 10: 34-39</vt:lpstr>
      <vt:lpstr>PowerPoint Presentation</vt:lpstr>
      <vt:lpstr>Matthieu 10: 40-42</vt:lpstr>
      <vt:lpstr>PowerPoint Presentation</vt:lpstr>
      <vt:lpstr>Matthieu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Matthieu </dc:title>
  <cp:lastModifiedBy>Jérémie Bédard</cp:lastModifiedBy>
  <cp:revision>2</cp:revision>
  <dcterms:modified xsi:type="dcterms:W3CDTF">2020-02-25T21:15:17Z</dcterms:modified>
</cp:coreProperties>
</file>